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062"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2">
        <a:schemeClr val="bg1"/>
      </p:bgRef>
    </p:bg>
    <p:spTree>
      <p:nvGrpSpPr>
        <p:cNvPr id="1" name=""/>
        <p:cNvGrpSpPr/>
        <p:nvPr/>
      </p:nvGrpSpPr>
      <p:grpSpPr>
        <a:xfrm>
          <a:off x="0" y="0"/>
          <a:ext cx="0" cy="0"/>
          <a:chOff x="0" y="0"/>
          <a:chExt cx="0" cy="0"/>
        </a:xfrm>
      </p:grpSpPr>
      <p:sp>
        <p:nvSpPr>
          <p:cNvPr id="8" name="7 Rectángulo"/>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Conector recto"/>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Título"/>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s-ES" smtClean="0"/>
              <a:t>Haga clic para modificar el estilo de título del patrón</a:t>
            </a:r>
            <a:endParaRPr kumimoji="0" lang="en-US"/>
          </a:p>
        </p:txBody>
      </p:sp>
      <p:sp>
        <p:nvSpPr>
          <p:cNvPr id="25" name="24 Subtítulo"/>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31" name="30 Marcador de fecha"/>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1617C166-26B9-46D9-BBCB-311AC8C36CD9}" type="datetimeFigureOut">
              <a:rPr lang="es-CO" smtClean="0"/>
              <a:t>30/07/2011</a:t>
            </a:fld>
            <a:endParaRPr lang="es-CO"/>
          </a:p>
        </p:txBody>
      </p:sp>
      <p:sp>
        <p:nvSpPr>
          <p:cNvPr id="18" name="17 Marcador de pie de página"/>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s-CO"/>
          </a:p>
        </p:txBody>
      </p:sp>
      <p:sp>
        <p:nvSpPr>
          <p:cNvPr id="29" name="28 Marcador de número de diapositiva"/>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980FBFF2-0D2C-43D0-BF66-777D1D59F062}" type="slidenum">
              <a:rPr lang="es-CO" smtClean="0"/>
              <a:t>‹Nº›</a:t>
            </a:fld>
            <a:endParaRPr lang="es-CO"/>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1617C166-26B9-46D9-BBCB-311AC8C36CD9}" type="datetimeFigureOut">
              <a:rPr lang="es-CO" smtClean="0"/>
              <a:t>30/07/2011</a:t>
            </a:fld>
            <a:endParaRPr lang="es-CO"/>
          </a:p>
        </p:txBody>
      </p:sp>
      <p:sp>
        <p:nvSpPr>
          <p:cNvPr id="5" name="4 Marcador de pie de página"/>
          <p:cNvSpPr>
            <a:spLocks noGrp="1"/>
          </p:cNvSpPr>
          <p:nvPr>
            <p:ph type="ftr" sz="quarter" idx="11"/>
          </p:nvPr>
        </p:nvSpPr>
        <p:spPr/>
        <p:txBody>
          <a:bodyPr/>
          <a:lstStyle>
            <a:extLst/>
          </a:lstStyle>
          <a:p>
            <a:endParaRPr lang="es-CO"/>
          </a:p>
        </p:txBody>
      </p:sp>
      <p:sp>
        <p:nvSpPr>
          <p:cNvPr id="6" name="5 Marcador de número de diapositiva"/>
          <p:cNvSpPr>
            <a:spLocks noGrp="1"/>
          </p:cNvSpPr>
          <p:nvPr>
            <p:ph type="sldNum" sz="quarter" idx="12"/>
          </p:nvPr>
        </p:nvSpPr>
        <p:spPr/>
        <p:txBody>
          <a:bodyPr/>
          <a:lstStyle>
            <a:extLst/>
          </a:lstStyle>
          <a:p>
            <a:fld id="{980FBFF2-0D2C-43D0-BF66-777D1D59F062}" type="slidenum">
              <a:rPr lang="es-CO" smtClean="0"/>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53200" y="274955"/>
            <a:ext cx="1524000" cy="5851525"/>
          </a:xfrm>
        </p:spPr>
        <p:txBody>
          <a:bodyPr vert="eaVert" ancho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2"/>
            <a:ext cx="60198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4242816" y="6557946"/>
            <a:ext cx="2002464" cy="226902"/>
          </a:xfrm>
        </p:spPr>
        <p:txBody>
          <a:bodyPr/>
          <a:lstStyle>
            <a:extLst/>
          </a:lstStyle>
          <a:p>
            <a:fld id="{1617C166-26B9-46D9-BBCB-311AC8C36CD9}" type="datetimeFigureOut">
              <a:rPr lang="es-CO" smtClean="0"/>
              <a:t>30/07/2011</a:t>
            </a:fld>
            <a:endParaRPr lang="es-CO"/>
          </a:p>
        </p:txBody>
      </p:sp>
      <p:sp>
        <p:nvSpPr>
          <p:cNvPr id="5" name="4 Marcador de pie de página"/>
          <p:cNvSpPr>
            <a:spLocks noGrp="1"/>
          </p:cNvSpPr>
          <p:nvPr>
            <p:ph type="ftr" sz="quarter" idx="11"/>
          </p:nvPr>
        </p:nvSpPr>
        <p:spPr>
          <a:xfrm>
            <a:off x="457200" y="6556248"/>
            <a:ext cx="3657600" cy="228600"/>
          </a:xfrm>
        </p:spPr>
        <p:txBody>
          <a:bodyPr/>
          <a:lstStyle>
            <a:extLst/>
          </a:lstStyle>
          <a:p>
            <a:endParaRPr lang="es-CO"/>
          </a:p>
        </p:txBody>
      </p:sp>
      <p:sp>
        <p:nvSpPr>
          <p:cNvPr id="6" name="5 Marcador de número de diapositiva"/>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980FBFF2-0D2C-43D0-BF66-777D1D59F062}" type="slidenum">
              <a:rPr lang="es-CO" smtClean="0"/>
              <a:t>‹Nº›</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1617C166-26B9-46D9-BBCB-311AC8C36CD9}" type="datetimeFigureOut">
              <a:rPr lang="es-CO" smtClean="0"/>
              <a:t>30/07/2011</a:t>
            </a:fld>
            <a:endParaRPr lang="es-CO"/>
          </a:p>
        </p:txBody>
      </p:sp>
      <p:sp>
        <p:nvSpPr>
          <p:cNvPr id="5" name="4 Marcador de pie de página"/>
          <p:cNvSpPr>
            <a:spLocks noGrp="1"/>
          </p:cNvSpPr>
          <p:nvPr>
            <p:ph type="ftr" sz="quarter" idx="11"/>
          </p:nvPr>
        </p:nvSpPr>
        <p:spPr/>
        <p:txBody>
          <a:bodyPr/>
          <a:lstStyle>
            <a:extLst/>
          </a:lstStyle>
          <a:p>
            <a:endParaRPr lang="es-CO"/>
          </a:p>
        </p:txBody>
      </p:sp>
      <p:sp>
        <p:nvSpPr>
          <p:cNvPr id="6" name="5 Marcador de número de diapositiva"/>
          <p:cNvSpPr>
            <a:spLocks noGrp="1"/>
          </p:cNvSpPr>
          <p:nvPr>
            <p:ph type="sldNum" sz="quarter" idx="12"/>
          </p:nvPr>
        </p:nvSpPr>
        <p:spPr/>
        <p:txBody>
          <a:bodyPr/>
          <a:lstStyle>
            <a:extLst/>
          </a:lstStyle>
          <a:p>
            <a:fld id="{980FBFF2-0D2C-43D0-BF66-777D1D59F062}" type="slidenum">
              <a:rPr lang="es-CO" smtClean="0"/>
              <a:t>‹Nº›</a:t>
            </a:fld>
            <a:endParaRPr lang="es-C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1">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1617C166-26B9-46D9-BBCB-311AC8C36CD9}" type="datetimeFigureOut">
              <a:rPr lang="es-CO" smtClean="0"/>
              <a:t>30/07/2011</a:t>
            </a:fld>
            <a:endParaRPr lang="es-CO"/>
          </a:p>
        </p:txBody>
      </p:sp>
      <p:sp>
        <p:nvSpPr>
          <p:cNvPr id="5" name="4 Marcador de pie de página"/>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s-CO"/>
          </a:p>
        </p:txBody>
      </p:sp>
      <p:sp>
        <p:nvSpPr>
          <p:cNvPr id="6" name="5 Marcador de número de diapositiva"/>
          <p:cNvSpPr>
            <a:spLocks noGrp="1"/>
          </p:cNvSpPr>
          <p:nvPr>
            <p:ph type="sldNum" sz="quarter" idx="12"/>
          </p:nvPr>
        </p:nvSpPr>
        <p:spPr>
          <a:xfrm>
            <a:off x="6733952" y="6555112"/>
            <a:ext cx="588336" cy="228600"/>
          </a:xfrm>
        </p:spPr>
        <p:txBody>
          <a:bodyPr/>
          <a:lstStyle>
            <a:extLst/>
          </a:lstStyle>
          <a:p>
            <a:fld id="{980FBFF2-0D2C-43D0-BF66-777D1D59F062}" type="slidenum">
              <a:rPr lang="es-CO" smtClean="0"/>
              <a:t>‹Nº›</a:t>
            </a:fld>
            <a:endParaRPr lang="es-CO"/>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1617C166-26B9-46D9-BBCB-311AC8C36CD9}" type="datetimeFigureOut">
              <a:rPr lang="es-CO" smtClean="0"/>
              <a:t>30/07/2011</a:t>
            </a:fld>
            <a:endParaRPr lang="es-CO"/>
          </a:p>
        </p:txBody>
      </p:sp>
      <p:sp>
        <p:nvSpPr>
          <p:cNvPr id="6" name="5 Marcador de pie de página"/>
          <p:cNvSpPr>
            <a:spLocks noGrp="1"/>
          </p:cNvSpPr>
          <p:nvPr>
            <p:ph type="ftr" sz="quarter" idx="11"/>
          </p:nvPr>
        </p:nvSpPr>
        <p:spPr/>
        <p:txBody>
          <a:bodyPr/>
          <a:lstStyle>
            <a:extLst/>
          </a:lstStyle>
          <a:p>
            <a:endParaRPr lang="es-CO"/>
          </a:p>
        </p:txBody>
      </p:sp>
      <p:sp>
        <p:nvSpPr>
          <p:cNvPr id="7" name="6 Marcador de número de diapositiva"/>
          <p:cNvSpPr>
            <a:spLocks noGrp="1"/>
          </p:cNvSpPr>
          <p:nvPr>
            <p:ph type="sldNum" sz="quarter" idx="12"/>
          </p:nvPr>
        </p:nvSpPr>
        <p:spPr/>
        <p:txBody>
          <a:bodyPr/>
          <a:lstStyle>
            <a:extLst/>
          </a:lstStyle>
          <a:p>
            <a:fld id="{980FBFF2-0D2C-43D0-BF66-777D1D59F062}" type="slidenum">
              <a:rPr lang="es-CO" smtClean="0"/>
              <a:t>‹Nº›</a:t>
            </a:fld>
            <a:endParaRPr lang="es-C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nchor="b"/>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1617C166-26B9-46D9-BBCB-311AC8C36CD9}" type="datetimeFigureOut">
              <a:rPr lang="es-CO" smtClean="0"/>
              <a:t>30/07/2011</a:t>
            </a:fld>
            <a:endParaRPr lang="es-CO"/>
          </a:p>
        </p:txBody>
      </p:sp>
      <p:sp>
        <p:nvSpPr>
          <p:cNvPr id="8" name="7 Marcador de pie de página"/>
          <p:cNvSpPr>
            <a:spLocks noGrp="1"/>
          </p:cNvSpPr>
          <p:nvPr>
            <p:ph type="ftr" sz="quarter" idx="11"/>
          </p:nvPr>
        </p:nvSpPr>
        <p:spPr/>
        <p:txBody>
          <a:bodyPr/>
          <a:lstStyle>
            <a:extLst/>
          </a:lstStyle>
          <a:p>
            <a:endParaRPr lang="es-CO"/>
          </a:p>
        </p:txBody>
      </p:sp>
      <p:sp>
        <p:nvSpPr>
          <p:cNvPr id="9" name="8 Marcador de número de diapositiva"/>
          <p:cNvSpPr>
            <a:spLocks noGrp="1"/>
          </p:cNvSpPr>
          <p:nvPr>
            <p:ph type="sldNum" sz="quarter" idx="12"/>
          </p:nvPr>
        </p:nvSpPr>
        <p:spPr/>
        <p:txBody>
          <a:bodyPr/>
          <a:lstStyle>
            <a:extLst/>
          </a:lstStyle>
          <a:p>
            <a:fld id="{980FBFF2-0D2C-43D0-BF66-777D1D59F062}" type="slidenum">
              <a:rPr lang="es-CO" smtClean="0"/>
              <a:t>‹Nº›</a:t>
            </a:fld>
            <a:endParaRPr lang="es-C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1617C166-26B9-46D9-BBCB-311AC8C36CD9}" type="datetimeFigureOut">
              <a:rPr lang="es-CO" smtClean="0"/>
              <a:t>30/07/2011</a:t>
            </a:fld>
            <a:endParaRPr lang="es-CO"/>
          </a:p>
        </p:txBody>
      </p:sp>
      <p:sp>
        <p:nvSpPr>
          <p:cNvPr id="4" name="3 Marcador de pie de página"/>
          <p:cNvSpPr>
            <a:spLocks noGrp="1"/>
          </p:cNvSpPr>
          <p:nvPr>
            <p:ph type="ftr" sz="quarter" idx="11"/>
          </p:nvPr>
        </p:nvSpPr>
        <p:spPr/>
        <p:txBody>
          <a:bodyPr/>
          <a:lstStyle>
            <a:extLst/>
          </a:lstStyle>
          <a:p>
            <a:endParaRPr lang="es-CO"/>
          </a:p>
        </p:txBody>
      </p:sp>
      <p:sp>
        <p:nvSpPr>
          <p:cNvPr id="5" name="4 Marcador de número de diapositiva"/>
          <p:cNvSpPr>
            <a:spLocks noGrp="1"/>
          </p:cNvSpPr>
          <p:nvPr>
            <p:ph type="sldNum" sz="quarter" idx="12"/>
          </p:nvPr>
        </p:nvSpPr>
        <p:spPr/>
        <p:txBody>
          <a:bodyPr/>
          <a:lstStyle>
            <a:extLst/>
          </a:lstStyle>
          <a:p>
            <a:fld id="{980FBFF2-0D2C-43D0-BF66-777D1D59F062}" type="slidenum">
              <a:rPr lang="es-CO" smtClean="0"/>
              <a:t>‹Nº›</a:t>
            </a:fld>
            <a:endParaRPr lang="es-C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solidFill>
                  <a:schemeClr val="tx2"/>
                </a:solidFill>
              </a:defRPr>
            </a:lvl1pPr>
            <a:extLst/>
          </a:lstStyle>
          <a:p>
            <a:fld id="{1617C166-26B9-46D9-BBCB-311AC8C36CD9}" type="datetimeFigureOut">
              <a:rPr lang="es-CO" smtClean="0"/>
              <a:t>30/07/2011</a:t>
            </a:fld>
            <a:endParaRPr lang="es-CO"/>
          </a:p>
        </p:txBody>
      </p:sp>
      <p:sp>
        <p:nvSpPr>
          <p:cNvPr id="3" name="2 Marcador de pie de página"/>
          <p:cNvSpPr>
            <a:spLocks noGrp="1"/>
          </p:cNvSpPr>
          <p:nvPr>
            <p:ph type="ftr" sz="quarter" idx="11"/>
          </p:nvPr>
        </p:nvSpPr>
        <p:spPr/>
        <p:txBody>
          <a:bodyPr/>
          <a:lstStyle>
            <a:lvl1pPr>
              <a:defRPr>
                <a:solidFill>
                  <a:schemeClr val="tx2"/>
                </a:solidFill>
              </a:defRPr>
            </a:lvl1pPr>
            <a:extLst/>
          </a:lstStyle>
          <a:p>
            <a:endParaRPr lang="es-CO"/>
          </a:p>
        </p:txBody>
      </p:sp>
      <p:sp>
        <p:nvSpPr>
          <p:cNvPr id="4" name="3 Marcador de número de diapositiva"/>
          <p:cNvSpPr>
            <a:spLocks noGrp="1"/>
          </p:cNvSpPr>
          <p:nvPr>
            <p:ph type="sldNum" sz="quarter" idx="12"/>
          </p:nvPr>
        </p:nvSpPr>
        <p:spPr/>
        <p:txBody>
          <a:bodyPr/>
          <a:lstStyle>
            <a:extLst/>
          </a:lstStyle>
          <a:p>
            <a:fld id="{980FBFF2-0D2C-43D0-BF66-777D1D59F062}" type="slidenum">
              <a:rPr lang="es-CO" smtClean="0"/>
              <a:t>‹Nº›</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1617C166-26B9-46D9-BBCB-311AC8C36CD9}" type="datetimeFigureOut">
              <a:rPr lang="es-CO" smtClean="0"/>
              <a:t>30/07/2011</a:t>
            </a:fld>
            <a:endParaRPr lang="es-CO"/>
          </a:p>
        </p:txBody>
      </p:sp>
      <p:sp>
        <p:nvSpPr>
          <p:cNvPr id="6" name="5 Marcador de pie de página"/>
          <p:cNvSpPr>
            <a:spLocks noGrp="1"/>
          </p:cNvSpPr>
          <p:nvPr>
            <p:ph type="ftr" sz="quarter" idx="11"/>
          </p:nvPr>
        </p:nvSpPr>
        <p:spPr/>
        <p:txBody>
          <a:bodyPr/>
          <a:lstStyle>
            <a:extLst/>
          </a:lstStyle>
          <a:p>
            <a:endParaRPr lang="es-CO"/>
          </a:p>
        </p:txBody>
      </p:sp>
      <p:sp>
        <p:nvSpPr>
          <p:cNvPr id="7" name="6 Marcador de número de diapositiva"/>
          <p:cNvSpPr>
            <a:spLocks noGrp="1"/>
          </p:cNvSpPr>
          <p:nvPr>
            <p:ph type="sldNum" sz="quarter" idx="12"/>
          </p:nvPr>
        </p:nvSpPr>
        <p:spPr/>
        <p:txBody>
          <a:bodyPr/>
          <a:lstStyle>
            <a:extLst/>
          </a:lstStyle>
          <a:p>
            <a:fld id="{980FBFF2-0D2C-43D0-BF66-777D1D59F062}" type="slidenum">
              <a:rPr lang="es-CO" smtClean="0"/>
              <a:t>‹Nº›</a:t>
            </a:fld>
            <a:endParaRPr lang="es-C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2"/>
      </p:bgRef>
    </p:bg>
    <p:spTree>
      <p:nvGrpSpPr>
        <p:cNvPr id="1" name=""/>
        <p:cNvGrpSpPr/>
        <p:nvPr/>
      </p:nvGrpSpPr>
      <p:grpSpPr>
        <a:xfrm>
          <a:off x="0" y="0"/>
          <a:ext cx="0" cy="0"/>
          <a:chOff x="0" y="0"/>
          <a:chExt cx="0" cy="0"/>
        </a:xfrm>
      </p:grpSpPr>
      <p:sp>
        <p:nvSpPr>
          <p:cNvPr id="8" name="7 Rectángulo"/>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8 Rectángulo"/>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1 Título"/>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s-ES" smtClean="0"/>
              <a:t>Haga clic para modificar el estilo de título del patrón</a:t>
            </a:r>
            <a:endParaRPr kumimoji="0" lang="en-US" dirty="0"/>
          </a:p>
        </p:txBody>
      </p:sp>
      <p:sp>
        <p:nvSpPr>
          <p:cNvPr id="4" name="3 Marcador de texto"/>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s-ES" smtClean="0"/>
              <a:t>Haga clic para modificar el estilo de texto del patrón</a:t>
            </a:r>
          </a:p>
        </p:txBody>
      </p:sp>
      <p:sp>
        <p:nvSpPr>
          <p:cNvPr id="5" name="4 Marcador de fecha"/>
          <p:cNvSpPr>
            <a:spLocks noGrp="1"/>
          </p:cNvSpPr>
          <p:nvPr>
            <p:ph type="dt" sz="half" idx="10"/>
          </p:nvPr>
        </p:nvSpPr>
        <p:spPr/>
        <p:txBody>
          <a:bodyPr/>
          <a:lstStyle>
            <a:extLst/>
          </a:lstStyle>
          <a:p>
            <a:fld id="{1617C166-26B9-46D9-BBCB-311AC8C36CD9}" type="datetimeFigureOut">
              <a:rPr lang="es-CO" smtClean="0"/>
              <a:t>30/07/2011</a:t>
            </a:fld>
            <a:endParaRPr lang="es-CO"/>
          </a:p>
        </p:txBody>
      </p:sp>
      <p:sp>
        <p:nvSpPr>
          <p:cNvPr id="6" name="5 Marcador de pie de página"/>
          <p:cNvSpPr>
            <a:spLocks noGrp="1"/>
          </p:cNvSpPr>
          <p:nvPr>
            <p:ph type="ftr" sz="quarter" idx="11"/>
          </p:nvPr>
        </p:nvSpPr>
        <p:spPr/>
        <p:txBody>
          <a:bodyPr/>
          <a:lstStyle>
            <a:extLst/>
          </a:lstStyle>
          <a:p>
            <a:endParaRPr lang="es-CO"/>
          </a:p>
        </p:txBody>
      </p:sp>
      <p:sp>
        <p:nvSpPr>
          <p:cNvPr id="7" name="6 Marcador de número de diapositiva"/>
          <p:cNvSpPr>
            <a:spLocks noGrp="1"/>
          </p:cNvSpPr>
          <p:nvPr>
            <p:ph type="sldNum" sz="quarter" idx="12"/>
          </p:nvPr>
        </p:nvSpPr>
        <p:spPr/>
        <p:txBody>
          <a:bodyPr/>
          <a:lstStyle>
            <a:extLst/>
          </a:lstStyle>
          <a:p>
            <a:fld id="{980FBFF2-0D2C-43D0-BF66-777D1D59F062}" type="slidenum">
              <a:rPr lang="es-CO" smtClean="0"/>
              <a:t>‹Nº›</a:t>
            </a:fld>
            <a:endParaRPr lang="es-CO"/>
          </a:p>
        </p:txBody>
      </p:sp>
      <p:sp>
        <p:nvSpPr>
          <p:cNvPr id="10" name="9 Marcador de posición de imagen"/>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s-ES" smtClean="0"/>
              <a:t>Haga clic en el icono para agregar una imagen</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8 Rectángulo"/>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2 Marcador de título"/>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s-ES" smtClean="0"/>
              <a:t>Haga clic para modificar el estilo de título del patrón</a:t>
            </a:r>
            <a:endParaRPr kumimoji="0" lang="en-US"/>
          </a:p>
        </p:txBody>
      </p:sp>
      <p:sp>
        <p:nvSpPr>
          <p:cNvPr id="31" name="30 Marcador de texto"/>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7" name="26 Marcador de fecha"/>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1617C166-26B9-46D9-BBCB-311AC8C36CD9}" type="datetimeFigureOut">
              <a:rPr lang="es-CO" smtClean="0"/>
              <a:t>30/07/2011</a:t>
            </a:fld>
            <a:endParaRPr lang="es-CO"/>
          </a:p>
        </p:txBody>
      </p:sp>
      <p:sp>
        <p:nvSpPr>
          <p:cNvPr id="4" name="3 Marcador de pie de página"/>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s-CO"/>
          </a:p>
        </p:txBody>
      </p:sp>
      <p:sp>
        <p:nvSpPr>
          <p:cNvPr id="16" name="15 Marcador de número de diapositiva"/>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980FBFF2-0D2C-43D0-BF66-777D1D59F062}" type="slidenum">
              <a:rPr lang="es-CO" smtClean="0"/>
              <a:t>‹Nº›</a:t>
            </a:fld>
            <a:endParaRPr lang="es-CO"/>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CO" dirty="0" smtClean="0"/>
              <a:t>Plan de Gestión Tics </a:t>
            </a:r>
            <a:endParaRPr lang="es-CO" dirty="0"/>
          </a:p>
        </p:txBody>
      </p:sp>
      <p:sp>
        <p:nvSpPr>
          <p:cNvPr id="3" name="2 Subtítulo"/>
          <p:cNvSpPr>
            <a:spLocks noGrp="1"/>
          </p:cNvSpPr>
          <p:nvPr>
            <p:ph type="subTitle" idx="1"/>
          </p:nvPr>
        </p:nvSpPr>
        <p:spPr/>
        <p:txBody>
          <a:bodyPr/>
          <a:lstStyle/>
          <a:p>
            <a:r>
              <a:rPr lang="es-CO" dirty="0" smtClean="0"/>
              <a:t>Gimnasio Ingles Campestre.</a:t>
            </a:r>
            <a:endParaRPr lang="es-CO" dirty="0"/>
          </a:p>
        </p:txBody>
      </p:sp>
    </p:spTree>
    <p:extLst>
      <p:ext uri="{BB962C8B-B14F-4D97-AF65-F5344CB8AC3E}">
        <p14:creationId xmlns:p14="http://schemas.microsoft.com/office/powerpoint/2010/main" val="25822357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Plan de Gestión TICS</a:t>
            </a:r>
            <a:endParaRPr lang="es-CO" dirty="0"/>
          </a:p>
        </p:txBody>
      </p:sp>
      <p:sp>
        <p:nvSpPr>
          <p:cNvPr id="3" name="2 Marcador de contenido"/>
          <p:cNvSpPr>
            <a:spLocks noGrp="1"/>
          </p:cNvSpPr>
          <p:nvPr>
            <p:ph idx="1"/>
          </p:nvPr>
        </p:nvSpPr>
        <p:spPr/>
        <p:txBody>
          <a:bodyPr/>
          <a:lstStyle/>
          <a:p>
            <a:r>
              <a:rPr lang="es-CO" dirty="0" smtClean="0"/>
              <a:t>Nombre del Proyecto: </a:t>
            </a:r>
          </a:p>
          <a:p>
            <a:r>
              <a:rPr lang="es-CO" dirty="0" smtClean="0"/>
              <a:t>Plan de Gestión TICS caso: Colegio Gimnasio Inglés </a:t>
            </a:r>
            <a:r>
              <a:rPr lang="es-CO" dirty="0" err="1" smtClean="0"/>
              <a:t>Camprestre</a:t>
            </a:r>
            <a:r>
              <a:rPr lang="es-CO" dirty="0" smtClean="0"/>
              <a:t>. </a:t>
            </a:r>
          </a:p>
          <a:p>
            <a:r>
              <a:rPr lang="es-CO" dirty="0" smtClean="0"/>
              <a:t>Integrantes: </a:t>
            </a:r>
          </a:p>
          <a:p>
            <a:pPr marL="0" indent="0">
              <a:buNone/>
            </a:pPr>
            <a:r>
              <a:rPr lang="es-CO" dirty="0"/>
              <a:t> </a:t>
            </a:r>
            <a:r>
              <a:rPr lang="es-CO" dirty="0" smtClean="0"/>
              <a:t>   Javier Pineda </a:t>
            </a:r>
            <a:r>
              <a:rPr lang="es-CO" dirty="0" err="1" smtClean="0"/>
              <a:t>Gacharná</a:t>
            </a:r>
            <a:r>
              <a:rPr lang="es-CO" dirty="0" smtClean="0"/>
              <a:t> </a:t>
            </a:r>
          </a:p>
          <a:p>
            <a:pPr marL="0" indent="0">
              <a:buNone/>
            </a:pPr>
            <a:r>
              <a:rPr lang="es-CO" dirty="0" smtClean="0"/>
              <a:t>    Fernando A. Parra </a:t>
            </a:r>
            <a:r>
              <a:rPr lang="es-CO" dirty="0" err="1" smtClean="0"/>
              <a:t>Rodriguez</a:t>
            </a:r>
            <a:endParaRPr lang="es-CO" dirty="0"/>
          </a:p>
        </p:txBody>
      </p:sp>
    </p:spTree>
    <p:extLst>
      <p:ext uri="{BB962C8B-B14F-4D97-AF65-F5344CB8AC3E}">
        <p14:creationId xmlns:p14="http://schemas.microsoft.com/office/powerpoint/2010/main" val="20730216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Plan de Gestión Tics </a:t>
            </a:r>
            <a:endParaRPr lang="es-CO" dirty="0"/>
          </a:p>
        </p:txBody>
      </p:sp>
      <p:sp>
        <p:nvSpPr>
          <p:cNvPr id="3" name="2 Marcador de contenido"/>
          <p:cNvSpPr>
            <a:spLocks noGrp="1"/>
          </p:cNvSpPr>
          <p:nvPr>
            <p:ph idx="1"/>
          </p:nvPr>
        </p:nvSpPr>
        <p:spPr/>
        <p:txBody>
          <a:bodyPr/>
          <a:lstStyle/>
          <a:p>
            <a:r>
              <a:rPr lang="es-CO" dirty="0" smtClean="0"/>
              <a:t>Tipo de Proyecto: </a:t>
            </a:r>
          </a:p>
          <a:p>
            <a:pPr marL="0" indent="0">
              <a:buNone/>
            </a:pPr>
            <a:r>
              <a:rPr lang="es-CO" dirty="0"/>
              <a:t>	</a:t>
            </a:r>
            <a:r>
              <a:rPr lang="es-CO" dirty="0" smtClean="0"/>
              <a:t>Proyecto de Innovación Educativa: 		Proyecto Institucional Plan de Gestión Tics.</a:t>
            </a:r>
          </a:p>
          <a:p>
            <a:r>
              <a:rPr lang="es-CO" dirty="0" smtClean="0"/>
              <a:t>Población y Nivel: La comunidad </a:t>
            </a:r>
            <a:r>
              <a:rPr lang="es-CO" dirty="0" err="1" smtClean="0"/>
              <a:t>inglesista</a:t>
            </a:r>
            <a:r>
              <a:rPr lang="es-CO" dirty="0" smtClean="0"/>
              <a:t> está conformada por 300 estudiantes, 600 padres de familia 5 directivos y 40 docentes; estrato 3,4 y 5.  </a:t>
            </a:r>
            <a:endParaRPr lang="es-CO" dirty="0"/>
          </a:p>
        </p:txBody>
      </p:sp>
    </p:spTree>
    <p:extLst>
      <p:ext uri="{BB962C8B-B14F-4D97-AF65-F5344CB8AC3E}">
        <p14:creationId xmlns:p14="http://schemas.microsoft.com/office/powerpoint/2010/main" val="12662217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Plan de Gestión Tics </a:t>
            </a:r>
            <a:endParaRPr lang="es-CO" dirty="0"/>
          </a:p>
        </p:txBody>
      </p:sp>
      <p:sp>
        <p:nvSpPr>
          <p:cNvPr id="3" name="2 Marcador de contenido"/>
          <p:cNvSpPr>
            <a:spLocks noGrp="1"/>
          </p:cNvSpPr>
          <p:nvPr>
            <p:ph idx="1"/>
          </p:nvPr>
        </p:nvSpPr>
        <p:spPr/>
        <p:txBody>
          <a:bodyPr>
            <a:normAutofit/>
          </a:bodyPr>
          <a:lstStyle/>
          <a:p>
            <a:r>
              <a:rPr lang="es-CO" dirty="0" smtClean="0"/>
              <a:t>Descripción del Contexto: </a:t>
            </a:r>
          </a:p>
          <a:p>
            <a:pPr marL="0" indent="0">
              <a:buNone/>
            </a:pPr>
            <a:r>
              <a:rPr lang="es-CO" dirty="0" smtClean="0"/>
              <a:t>El colegio gimnasio Inglés Campestre lleva 20 años de experiencia en el ámbito educativo. Cuenta con certificado de acreditación EFQM, en nivel muy superior. </a:t>
            </a:r>
          </a:p>
          <a:p>
            <a:r>
              <a:rPr lang="es-CO" dirty="0" smtClean="0"/>
              <a:t>Problema: </a:t>
            </a:r>
          </a:p>
          <a:p>
            <a:pPr marL="0" indent="0">
              <a:buNone/>
            </a:pPr>
            <a:r>
              <a:rPr lang="es-CO" dirty="0" smtClean="0"/>
              <a:t>Desarrollar la política institucional referente al plan de gestión Tics que toda institución educativa deberá implementar como proyecto integrador al plan curricular de las diferentes áreas. </a:t>
            </a:r>
            <a:endParaRPr lang="es-CO" dirty="0"/>
          </a:p>
        </p:txBody>
      </p:sp>
    </p:spTree>
    <p:extLst>
      <p:ext uri="{BB962C8B-B14F-4D97-AF65-F5344CB8AC3E}">
        <p14:creationId xmlns:p14="http://schemas.microsoft.com/office/powerpoint/2010/main" val="27538437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Plan de Gestión Tics </a:t>
            </a:r>
            <a:endParaRPr lang="es-CO" dirty="0"/>
          </a:p>
        </p:txBody>
      </p:sp>
      <p:sp>
        <p:nvSpPr>
          <p:cNvPr id="3" name="2 Marcador de contenido"/>
          <p:cNvSpPr>
            <a:spLocks noGrp="1"/>
          </p:cNvSpPr>
          <p:nvPr>
            <p:ph idx="1"/>
          </p:nvPr>
        </p:nvSpPr>
        <p:spPr/>
        <p:txBody>
          <a:bodyPr/>
          <a:lstStyle/>
          <a:p>
            <a:r>
              <a:rPr lang="es-CO" dirty="0" smtClean="0"/>
              <a:t>Antecedentes: El gimnasio inglés no cuenta con una políticas definida en cuanto a Tic se refiere; cuenta con una página web y una aula de informática compuesta por 35 computadores; Solo se maneja el aula a través de la clase </a:t>
            </a:r>
            <a:r>
              <a:rPr lang="es-CO" dirty="0"/>
              <a:t>d</a:t>
            </a:r>
            <a:r>
              <a:rPr lang="es-CO" dirty="0" smtClean="0"/>
              <a:t>e tecnología.  Los docentes no están capacitados en herramientas tecnológicas, que les permita apoyar su proceso de aprendizaje en el aula. </a:t>
            </a:r>
            <a:endParaRPr lang="es-CO" dirty="0"/>
          </a:p>
        </p:txBody>
      </p:sp>
    </p:spTree>
    <p:extLst>
      <p:ext uri="{BB962C8B-B14F-4D97-AF65-F5344CB8AC3E}">
        <p14:creationId xmlns:p14="http://schemas.microsoft.com/office/powerpoint/2010/main" val="4115206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Plan de Gestión Tics </a:t>
            </a:r>
            <a:endParaRPr lang="es-CO" dirty="0"/>
          </a:p>
        </p:txBody>
      </p:sp>
      <p:sp>
        <p:nvSpPr>
          <p:cNvPr id="3" name="2 Marcador de contenido"/>
          <p:cNvSpPr>
            <a:spLocks noGrp="1"/>
          </p:cNvSpPr>
          <p:nvPr>
            <p:ph idx="1"/>
          </p:nvPr>
        </p:nvSpPr>
        <p:spPr/>
        <p:txBody>
          <a:bodyPr>
            <a:normAutofit fontScale="55000" lnSpcReduction="20000"/>
          </a:bodyPr>
          <a:lstStyle/>
          <a:p>
            <a:r>
              <a:rPr lang="es-CO" dirty="0" smtClean="0"/>
              <a:t>Marco Teórico: </a:t>
            </a:r>
          </a:p>
          <a:p>
            <a:endParaRPr lang="es-CO" dirty="0" smtClean="0"/>
          </a:p>
          <a:p>
            <a:r>
              <a:rPr lang="es-CO" dirty="0" smtClean="0"/>
              <a:t>El </a:t>
            </a:r>
            <a:r>
              <a:rPr lang="es-CO" dirty="0"/>
              <a:t>estado colombiano, mediante el plan nacional de desarrollo, establece la necesidad de implementar y expandir a todas sus regiones, la fibra óptica como estructura para el buen uso y desarrollo de las tecnologías de la información y la comunicación TIC. Por tal motivo desde el ministerio de educación, se direccionan planes; como el plan de gestión tic para las instituciones educativas, con el fin de mejorar la calidad de la educación y de colocarla a la par con los países desarrollados. </a:t>
            </a:r>
            <a:br>
              <a:rPr lang="es-CO" dirty="0"/>
            </a:br>
            <a:r>
              <a:rPr lang="es-CO" dirty="0"/>
              <a:t>La finalidad de un plan de gestión de tics es la de establecer junto con la comunidad educativa las políticas referente a uso de la tecnologías de la información y la comunicación como medio efectivo que permita responder a las exigencias de competitividad de desarrollo humano, de conocimiento, cultura informática, la capacidad para aplicarlo y sea fuente de desarrollo de conocimientos para que todos los miembros de la comunidad educativa participen y se beneficien de las nuevas herramientas tecnológicas en la nueva era digital. </a:t>
            </a:r>
            <a:br>
              <a:rPr lang="es-CO" dirty="0"/>
            </a:br>
            <a:r>
              <a:rPr lang="es-CO" dirty="0"/>
              <a:t>A través del plan de gestión de tics las instituciones deberán seguir una serie de lineamientos que les permita inicialmente identificar su situación actual frente a equipamiento, software, conocimiento de los docentes de las herramientas, apoyo de los padres de familia al proceso y la apropiación de los estudiantes a esta nueva metodología. </a:t>
            </a:r>
            <a:br>
              <a:rPr lang="es-CO" dirty="0"/>
            </a:br>
            <a:r>
              <a:rPr lang="es-CO" dirty="0"/>
              <a:t/>
            </a:r>
            <a:br>
              <a:rPr lang="es-CO" dirty="0"/>
            </a:br>
            <a:endParaRPr lang="es-CO" dirty="0"/>
          </a:p>
        </p:txBody>
      </p:sp>
    </p:spTree>
    <p:extLst>
      <p:ext uri="{BB962C8B-B14F-4D97-AF65-F5344CB8AC3E}">
        <p14:creationId xmlns:p14="http://schemas.microsoft.com/office/powerpoint/2010/main" val="12152224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Plan de Gestión Tic</a:t>
            </a:r>
            <a:endParaRPr lang="es-CO" dirty="0"/>
          </a:p>
        </p:txBody>
      </p:sp>
      <p:sp>
        <p:nvSpPr>
          <p:cNvPr id="3" name="2 Marcador de contenido"/>
          <p:cNvSpPr>
            <a:spLocks noGrp="1"/>
          </p:cNvSpPr>
          <p:nvPr>
            <p:ph idx="1"/>
          </p:nvPr>
        </p:nvSpPr>
        <p:spPr/>
        <p:txBody>
          <a:bodyPr>
            <a:normAutofit fontScale="55000" lnSpcReduction="20000"/>
          </a:bodyPr>
          <a:lstStyle/>
          <a:p>
            <a:r>
              <a:rPr lang="es-CO" dirty="0" smtClean="0"/>
              <a:t>Marco Teórico: </a:t>
            </a:r>
          </a:p>
          <a:p>
            <a:pPr marL="0" indent="0">
              <a:buNone/>
            </a:pPr>
            <a:endParaRPr lang="es-CO" dirty="0" smtClean="0"/>
          </a:p>
          <a:p>
            <a:pPr marL="0" indent="0">
              <a:buNone/>
            </a:pPr>
            <a:r>
              <a:rPr lang="es-CO" dirty="0" smtClean="0"/>
              <a:t>Es claro que todas las instituciones educativas están llamadas a desarrollar un plan de gestión de tics con la finalidad para desarrollar competencias como medio efectivo de aprendizaje e interrelación con el mundo, su entorno escolar y especialmente con la apropiación de conceptos que a través de esta nueva metodología surtan efecto en la calidad de los programas que cada institución educativa desarrolla dentro de su proyecto educativo institucional (PEI). La idea es que todas las instituciones logren articular ese plan de gestión de tics con su proyecto educativo a través de un proyecto transversal integrador que permita permear todas las áreas del conocimiento que integran el plan curricular diseñado y que constituye la propuesta académica que ofrece el colegio. </a:t>
            </a:r>
            <a:br>
              <a:rPr lang="es-CO" dirty="0" smtClean="0"/>
            </a:br>
            <a:r>
              <a:rPr lang="es-CO" dirty="0" smtClean="0"/>
              <a:t/>
            </a:r>
            <a:br>
              <a:rPr lang="es-CO" dirty="0" smtClean="0"/>
            </a:br>
            <a:r>
              <a:rPr lang="es-CO" dirty="0" smtClean="0"/>
              <a:t>Se va a proponer un plan de acción eficaz que contenga acciones, responsables de cada tarea, recursos y tiempos de ejecución de todas las actividades que conllevan a la construcción del plan de gestión TIC institucional de acuerdo a un diagnóstico inicial que arrojará los puntos críticos de inmediata atención. </a:t>
            </a:r>
            <a:br>
              <a:rPr lang="es-CO" dirty="0" smtClean="0"/>
            </a:br>
            <a:r>
              <a:rPr lang="es-CO" dirty="0" smtClean="0"/>
              <a:t/>
            </a:r>
            <a:br>
              <a:rPr lang="es-CO" dirty="0" smtClean="0"/>
            </a:br>
            <a:r>
              <a:rPr lang="es-CO" dirty="0" smtClean="0"/>
              <a:t>Es necesario que toda la comunidad se involucre y tomen con responsabilidad las acciones que involucran el buen uso y la apropiación de todos los recursos que constituyen la tecnología de punta. Por eso es importante crear espacios y tiempos para desarrollar un adecuado entrenamiento a los docentes, estudiantes, padres de familia y directivos</a:t>
            </a:r>
          </a:p>
          <a:p>
            <a:pPr marL="0" indent="0">
              <a:buNone/>
            </a:pPr>
            <a:endParaRPr lang="es-CO" dirty="0"/>
          </a:p>
        </p:txBody>
      </p:sp>
    </p:spTree>
    <p:extLst>
      <p:ext uri="{BB962C8B-B14F-4D97-AF65-F5344CB8AC3E}">
        <p14:creationId xmlns:p14="http://schemas.microsoft.com/office/powerpoint/2010/main" val="10059666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Plan de Gestión Tic</a:t>
            </a:r>
            <a:endParaRPr lang="es-CO" dirty="0"/>
          </a:p>
        </p:txBody>
      </p:sp>
      <p:sp>
        <p:nvSpPr>
          <p:cNvPr id="3" name="2 Marcador de contenido"/>
          <p:cNvSpPr>
            <a:spLocks noGrp="1"/>
          </p:cNvSpPr>
          <p:nvPr>
            <p:ph idx="1"/>
          </p:nvPr>
        </p:nvSpPr>
        <p:spPr/>
        <p:txBody>
          <a:bodyPr/>
          <a:lstStyle/>
          <a:p>
            <a:r>
              <a:rPr lang="es-CO" dirty="0" smtClean="0"/>
              <a:t>Que espera del proyecto? </a:t>
            </a:r>
          </a:p>
          <a:p>
            <a:r>
              <a:rPr lang="es-CO" dirty="0" smtClean="0"/>
              <a:t>Ser participes en la elaboración de las política </a:t>
            </a:r>
            <a:r>
              <a:rPr lang="es-CO" dirty="0" err="1" smtClean="0"/>
              <a:t>instucional</a:t>
            </a:r>
            <a:r>
              <a:rPr lang="es-CO" dirty="0" smtClean="0"/>
              <a:t> referente al plan de gestión tic para el Gimnasio Inglés Campestre.</a:t>
            </a:r>
          </a:p>
          <a:p>
            <a:r>
              <a:rPr lang="es-CO" dirty="0" smtClean="0"/>
              <a:t>Hasta donde va con la concepción y el desarrollo del proyecto? </a:t>
            </a:r>
          </a:p>
          <a:p>
            <a:r>
              <a:rPr lang="es-CO" dirty="0" smtClean="0"/>
              <a:t>Fase Diagnóstica. </a:t>
            </a:r>
            <a:endParaRPr lang="es-CO" dirty="0"/>
          </a:p>
        </p:txBody>
      </p:sp>
    </p:spTree>
    <p:extLst>
      <p:ext uri="{BB962C8B-B14F-4D97-AF65-F5344CB8AC3E}">
        <p14:creationId xmlns:p14="http://schemas.microsoft.com/office/powerpoint/2010/main" val="36727045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Plan de Gestión TIC</a:t>
            </a:r>
            <a:endParaRPr lang="es-CO" dirty="0"/>
          </a:p>
        </p:txBody>
      </p:sp>
      <p:sp>
        <p:nvSpPr>
          <p:cNvPr id="3" name="2 Marcador de contenido"/>
          <p:cNvSpPr>
            <a:spLocks noGrp="1"/>
          </p:cNvSpPr>
          <p:nvPr>
            <p:ph idx="1"/>
          </p:nvPr>
        </p:nvSpPr>
        <p:spPr/>
        <p:txBody>
          <a:bodyPr/>
          <a:lstStyle/>
          <a:p>
            <a:r>
              <a:rPr lang="es-CO" dirty="0" smtClean="0"/>
              <a:t>Punto </a:t>
            </a:r>
            <a:r>
              <a:rPr lang="es-CO" dirty="0" err="1" smtClean="0"/>
              <a:t>debiles</a:t>
            </a:r>
            <a:r>
              <a:rPr lang="es-CO" dirty="0" smtClean="0"/>
              <a:t>: </a:t>
            </a:r>
          </a:p>
          <a:p>
            <a:endParaRPr lang="es-CO" dirty="0"/>
          </a:p>
        </p:txBody>
      </p:sp>
    </p:spTree>
    <p:extLst>
      <p:ext uri="{BB962C8B-B14F-4D97-AF65-F5344CB8AC3E}">
        <p14:creationId xmlns:p14="http://schemas.microsoft.com/office/powerpoint/2010/main" val="73983024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o">
  <a:themeElements>
    <a:clrScheme name="Opulento">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o">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pulento">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18</TotalTime>
  <Words>462</Words>
  <Application>Microsoft Office PowerPoint</Application>
  <PresentationFormat>Presentación en pantalla (4:3)</PresentationFormat>
  <Paragraphs>34</Paragraphs>
  <Slides>9</Slides>
  <Notes>0</Notes>
  <HiddenSlides>0</HiddenSlides>
  <MMClips>0</MMClips>
  <ScaleCrop>false</ScaleCrop>
  <HeadingPairs>
    <vt:vector size="4" baseType="variant">
      <vt:variant>
        <vt:lpstr>Tema</vt:lpstr>
      </vt:variant>
      <vt:variant>
        <vt:i4>1</vt:i4>
      </vt:variant>
      <vt:variant>
        <vt:lpstr>Títulos de diapositiva</vt:lpstr>
      </vt:variant>
      <vt:variant>
        <vt:i4>9</vt:i4>
      </vt:variant>
    </vt:vector>
  </HeadingPairs>
  <TitlesOfParts>
    <vt:vector size="10" baseType="lpstr">
      <vt:lpstr>Opulento</vt:lpstr>
      <vt:lpstr>Plan de Gestión Tics </vt:lpstr>
      <vt:lpstr>Plan de Gestión TICS</vt:lpstr>
      <vt:lpstr>Plan de Gestión Tics </vt:lpstr>
      <vt:lpstr>Plan de Gestión Tics </vt:lpstr>
      <vt:lpstr>Plan de Gestión Tics </vt:lpstr>
      <vt:lpstr>Plan de Gestión Tics </vt:lpstr>
      <vt:lpstr>Plan de Gestión Tic</vt:lpstr>
      <vt:lpstr>Plan de Gestión Tic</vt:lpstr>
      <vt:lpstr>Plan de Gestión TIC</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 de Gestión Tics</dc:title>
  <dc:creator>ADMIN</dc:creator>
  <cp:lastModifiedBy>ADMIN</cp:lastModifiedBy>
  <cp:revision>2</cp:revision>
  <dcterms:created xsi:type="dcterms:W3CDTF">2011-07-30T19:58:16Z</dcterms:created>
  <dcterms:modified xsi:type="dcterms:W3CDTF">2011-07-30T20:16:57Z</dcterms:modified>
</cp:coreProperties>
</file>