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230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227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0608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8671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597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237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5786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049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576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337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977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C7AA0-DE66-4933-99BF-0B69AA49B76F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8A2C-1FFB-4660-BD57-A4DE6F9A2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462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7915" y="443733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sz="8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Kristen ITC" pitchFamily="66" charset="0"/>
              </a:rPr>
              <a:t>M A D I</a:t>
            </a:r>
            <a:endParaRPr lang="es-CO" sz="8000" b="1" cap="all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Kristen ITC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5688632" cy="417646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Modelo  de Actualización Docente en Informática “MADI” para el desarrollo de competencias en el uso de TIC en  los docentes del área REF, del Colegio El Minuto de Dios </a:t>
            </a:r>
          </a:p>
          <a:p>
            <a:endParaRPr lang="es-CO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2678"/>
            <a:ext cx="1085850" cy="1052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21573"/>
            <a:ext cx="1486348" cy="1212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30122" t="15504" r="30307" b="17314"/>
          <a:stretch>
            <a:fillRect/>
          </a:stretch>
        </p:blipFill>
        <p:spPr bwMode="auto">
          <a:xfrm>
            <a:off x="6240054" y="2204864"/>
            <a:ext cx="2554598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CuadroTexto"/>
          <p:cNvSpPr txBox="1"/>
          <p:nvPr/>
        </p:nvSpPr>
        <p:spPr>
          <a:xfrm>
            <a:off x="6588224" y="609329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tx2">
                    <a:lumMod val="75000"/>
                  </a:schemeClr>
                </a:solidFill>
              </a:rPr>
              <a:t>Por </a:t>
            </a:r>
            <a:r>
              <a:rPr lang="es-CO" sz="2400" dirty="0" err="1" smtClean="0">
                <a:solidFill>
                  <a:schemeClr val="tx2">
                    <a:lumMod val="75000"/>
                  </a:schemeClr>
                </a:solidFill>
              </a:rPr>
              <a:t>JaAaKoRn</a:t>
            </a:r>
            <a:endParaRPr lang="es-CO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0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776864" cy="4824536"/>
          </a:xfrm>
        </p:spPr>
        <p:txBody>
          <a:bodyPr>
            <a:normAutofit fontScale="850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haroni" pitchFamily="2" charset="-79"/>
                <a:cs typeface="Aharoni" pitchFamily="2" charset="-79"/>
              </a:rPr>
              <a:t>Esta propuesta surge por la necesidad latente de brindar una formación a docentes del área REF </a:t>
            </a:r>
            <a:r>
              <a:rPr lang="es-CO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haroni" pitchFamily="2" charset="-79"/>
                <a:cs typeface="Aharoni" pitchFamily="2" charset="-79"/>
              </a:rPr>
              <a:t>(Religión, ética, filosofía) quienes </a:t>
            </a:r>
            <a:r>
              <a:rPr lang="es-CO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haroni" pitchFamily="2" charset="-79"/>
                <a:cs typeface="Aharoni" pitchFamily="2" charset="-79"/>
              </a:rPr>
              <a:t>carecen de los fundamentos básicos de informática para poder elaborar, entregar a tiempo y con calidad los distintos formatos que se manejan en la institución y requieren de formación para implementar nuevas estrategias de aprendizaje apoyadas con TIC en el aula.</a:t>
            </a:r>
          </a:p>
          <a:p>
            <a:endParaRPr lang="es-CO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125751" y="332656"/>
            <a:ext cx="4488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DESCRIPCIÓN</a:t>
            </a:r>
            <a:endParaRPr lang="es-CO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2573"/>
            <a:ext cx="1517254" cy="111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55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3068960"/>
            <a:ext cx="7776864" cy="331236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b="1" cap="all" dirty="0" err="1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MejoraR</a:t>
            </a:r>
            <a:r>
              <a:rPr lang="es-CO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la </a:t>
            </a:r>
            <a:r>
              <a:rPr lang="es-CO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calidad de educación y la gestión </a:t>
            </a:r>
            <a:r>
              <a:rPr lang="es-CO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administrativa </a:t>
            </a:r>
            <a:r>
              <a:rPr lang="es-CO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con la implementación de un modelo de formación permanente en el uso e implementación de TIC en el área REF del Colegio el Minuto de Dios.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716651" y="188640"/>
            <a:ext cx="3306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OBJETIVO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553" y="1124744"/>
            <a:ext cx="1960655" cy="1746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20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3068960"/>
            <a:ext cx="7776864" cy="3312368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ES UN APLICATIVO REALIZADO EN UN SOFTWARE LLAMADO «AUTOPLAY» QUE PERMITE VINCULAR ARCHIVOS MULTIMEDIA A MANERA DE TUTORIAL Y SE ENCUENTRAN ALLÍ LAS HERRAMIENTAS Y GUÍAS PARA EL USO CORRECTO DE LOS ELEMENTOS INFORMÁTICOS MÁS UTILIZADOS EN QUEHACER DE LA INSTITUCIÓN</a:t>
            </a:r>
            <a:endParaRPr lang="es-CO" b="1" cap="all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58487" y="188640"/>
            <a:ext cx="5822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PRODUCTO FINAL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68624"/>
            <a:ext cx="2090094" cy="939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3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458487" y="188640"/>
            <a:ext cx="5822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PRODUCTO FINAL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21516"/>
            <a:ext cx="3748765" cy="2807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21516"/>
            <a:ext cx="3435133" cy="2435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85" y="4156837"/>
            <a:ext cx="3336032" cy="2376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731" y="4284523"/>
            <a:ext cx="3024336" cy="2121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59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190</Words>
  <Application>Microsoft Office PowerPoint</Application>
  <PresentationFormat>Presentación en pantalla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M A D I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A D I</dc:title>
  <dc:creator>ADMIN</dc:creator>
  <cp:lastModifiedBy>ADMIN</cp:lastModifiedBy>
  <cp:revision>5</cp:revision>
  <dcterms:created xsi:type="dcterms:W3CDTF">2011-07-30T18:49:01Z</dcterms:created>
  <dcterms:modified xsi:type="dcterms:W3CDTF">2011-07-30T19:41:11Z</dcterms:modified>
</cp:coreProperties>
</file>