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60" r:id="rId5"/>
    <p:sldId id="259" r:id="rId6"/>
    <p:sldId id="261" r:id="rId7"/>
    <p:sldId id="262" r:id="rId8"/>
    <p:sldId id="263" r:id="rId9"/>
    <p:sldId id="264" r:id="rId10"/>
    <p:sldId id="265" r:id="rId11"/>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5533F26F-6FE0-4893-9728-B38B5EB72811}" type="datetimeFigureOut">
              <a:rPr lang="es-CO" smtClean="0"/>
              <a:t>30/07/2011</a:t>
            </a:fld>
            <a:endParaRPr lang="es-CO"/>
          </a:p>
        </p:txBody>
      </p:sp>
      <p:sp>
        <p:nvSpPr>
          <p:cNvPr id="23" name="Slide Number Placeholder 22"/>
          <p:cNvSpPr>
            <a:spLocks noGrp="1"/>
          </p:cNvSpPr>
          <p:nvPr>
            <p:ph type="sldNum" sz="quarter" idx="11"/>
          </p:nvPr>
        </p:nvSpPr>
        <p:spPr/>
        <p:txBody>
          <a:bodyPr/>
          <a:lstStyle/>
          <a:p>
            <a:fld id="{DEF5B8D4-56E1-4CF2-BBC2-559E1300B4E7}" type="slidenum">
              <a:rPr lang="es-CO" smtClean="0"/>
              <a:t>‹Nº›</a:t>
            </a:fld>
            <a:endParaRPr lang="es-CO"/>
          </a:p>
        </p:txBody>
      </p:sp>
      <p:sp>
        <p:nvSpPr>
          <p:cNvPr id="24" name="Footer Placeholder 23"/>
          <p:cNvSpPr>
            <a:spLocks noGrp="1"/>
          </p:cNvSpPr>
          <p:nvPr>
            <p:ph type="ftr" sz="quarter" idx="12"/>
          </p:nvPr>
        </p:nvSpPr>
        <p:spPr/>
        <p:txBody>
          <a:bodyPr/>
          <a:lstStyle/>
          <a:p>
            <a:endParaRPr lang="es-CO"/>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s-ES" smtClean="0"/>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533F26F-6FE0-4893-9728-B38B5EB72811}" type="datetimeFigureOut">
              <a:rPr lang="es-CO" smtClean="0"/>
              <a:t>30/07/2011</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DEF5B8D4-56E1-4CF2-BBC2-559E1300B4E7}"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533F26F-6FE0-4893-9728-B38B5EB72811}" type="datetimeFigureOut">
              <a:rPr lang="es-CO" smtClean="0"/>
              <a:t>30/07/2011</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DEF5B8D4-56E1-4CF2-BBC2-559E1300B4E7}"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Date Placeholder 11"/>
          <p:cNvSpPr>
            <a:spLocks noGrp="1"/>
          </p:cNvSpPr>
          <p:nvPr>
            <p:ph type="dt" sz="half" idx="14"/>
          </p:nvPr>
        </p:nvSpPr>
        <p:spPr/>
        <p:txBody>
          <a:bodyPr/>
          <a:lstStyle/>
          <a:p>
            <a:fld id="{5533F26F-6FE0-4893-9728-B38B5EB72811}" type="datetimeFigureOut">
              <a:rPr lang="es-CO" smtClean="0"/>
              <a:t>30/07/2011</a:t>
            </a:fld>
            <a:endParaRPr lang="es-CO"/>
          </a:p>
        </p:txBody>
      </p:sp>
      <p:sp>
        <p:nvSpPr>
          <p:cNvPr id="19" name="Slide Number Placeholder 18"/>
          <p:cNvSpPr>
            <a:spLocks noGrp="1"/>
          </p:cNvSpPr>
          <p:nvPr>
            <p:ph type="sldNum" sz="quarter" idx="15"/>
          </p:nvPr>
        </p:nvSpPr>
        <p:spPr/>
        <p:txBody>
          <a:bodyPr/>
          <a:lstStyle/>
          <a:p>
            <a:fld id="{DEF5B8D4-56E1-4CF2-BBC2-559E1300B4E7}" type="slidenum">
              <a:rPr lang="es-CO" smtClean="0"/>
              <a:t>‹Nº›</a:t>
            </a:fld>
            <a:endParaRPr lang="es-CO"/>
          </a:p>
        </p:txBody>
      </p:sp>
      <p:sp>
        <p:nvSpPr>
          <p:cNvPr id="21" name="Footer Placeholder 20"/>
          <p:cNvSpPr>
            <a:spLocks noGrp="1"/>
          </p:cNvSpPr>
          <p:nvPr>
            <p:ph type="ftr" sz="quarter" idx="16"/>
          </p:nvPr>
        </p:nvSpPr>
        <p:spPr/>
        <p:txBody>
          <a:bodyPr/>
          <a:lstStyle/>
          <a:p>
            <a:endParaRPr lang="es-CO"/>
          </a:p>
        </p:txBody>
      </p:sp>
      <p:sp>
        <p:nvSpPr>
          <p:cNvPr id="8" name="Title 7"/>
          <p:cNvSpPr>
            <a:spLocks noGrp="1"/>
          </p:cNvSpPr>
          <p:nvPr>
            <p:ph type="title"/>
          </p:nvPr>
        </p:nvSpPr>
        <p:spPr/>
        <p:txBody>
          <a:bodyPr/>
          <a:lstStyle/>
          <a:p>
            <a:r>
              <a:rPr lang="es-ES" smtClean="0"/>
              <a:t>Haga clic para modificar el estilo de título del patrón</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6" name="Date Placeholder 15"/>
          <p:cNvSpPr>
            <a:spLocks noGrp="1"/>
          </p:cNvSpPr>
          <p:nvPr>
            <p:ph type="dt" sz="half" idx="10"/>
          </p:nvPr>
        </p:nvSpPr>
        <p:spPr/>
        <p:txBody>
          <a:bodyPr/>
          <a:lstStyle/>
          <a:p>
            <a:fld id="{5533F26F-6FE0-4893-9728-B38B5EB72811}" type="datetimeFigureOut">
              <a:rPr lang="es-CO" smtClean="0"/>
              <a:t>30/07/2011</a:t>
            </a:fld>
            <a:endParaRPr lang="es-CO"/>
          </a:p>
        </p:txBody>
      </p:sp>
      <p:sp>
        <p:nvSpPr>
          <p:cNvPr id="20" name="Slide Number Placeholder 19"/>
          <p:cNvSpPr>
            <a:spLocks noGrp="1"/>
          </p:cNvSpPr>
          <p:nvPr>
            <p:ph type="sldNum" sz="quarter" idx="11"/>
          </p:nvPr>
        </p:nvSpPr>
        <p:spPr/>
        <p:txBody>
          <a:bodyPr/>
          <a:lstStyle/>
          <a:p>
            <a:fld id="{DEF5B8D4-56E1-4CF2-BBC2-559E1300B4E7}" type="slidenum">
              <a:rPr lang="es-CO" smtClean="0"/>
              <a:t>‹Nº›</a:t>
            </a:fld>
            <a:endParaRPr lang="es-CO"/>
          </a:p>
        </p:txBody>
      </p:sp>
      <p:sp>
        <p:nvSpPr>
          <p:cNvPr id="21" name="Footer Placeholder 20"/>
          <p:cNvSpPr>
            <a:spLocks noGrp="1"/>
          </p:cNvSpPr>
          <p:nvPr>
            <p:ph type="ftr" sz="quarter" idx="12"/>
          </p:nvPr>
        </p:nvSpPr>
        <p:spPr/>
        <p:txBody>
          <a:bodyPr/>
          <a:lstStyle/>
          <a:p>
            <a:endParaRPr lang="es-CO"/>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s-ES" smtClean="0"/>
              <a:t>Haga clic para modificar el estilo de título del patrón</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7" name="Title 26"/>
          <p:cNvSpPr>
            <a:spLocks noGrp="1"/>
          </p:cNvSpPr>
          <p:nvPr>
            <p:ph type="title"/>
          </p:nvPr>
        </p:nvSpPr>
        <p:spPr/>
        <p:txBody>
          <a:bodyPr/>
          <a:lstStyle/>
          <a:p>
            <a:r>
              <a:rPr lang="es-ES" smtClean="0"/>
              <a:t>Haga clic para modificar el estilo de título del patrón</a:t>
            </a:r>
            <a:endParaRPr lang="en-US" dirty="0"/>
          </a:p>
        </p:txBody>
      </p:sp>
      <p:sp>
        <p:nvSpPr>
          <p:cNvPr id="20" name="Date Placeholder 19"/>
          <p:cNvSpPr>
            <a:spLocks noGrp="1"/>
          </p:cNvSpPr>
          <p:nvPr>
            <p:ph type="dt" sz="half" idx="15"/>
          </p:nvPr>
        </p:nvSpPr>
        <p:spPr/>
        <p:txBody>
          <a:bodyPr/>
          <a:lstStyle/>
          <a:p>
            <a:fld id="{5533F26F-6FE0-4893-9728-B38B5EB72811}" type="datetimeFigureOut">
              <a:rPr lang="es-CO" smtClean="0"/>
              <a:t>30/07/2011</a:t>
            </a:fld>
            <a:endParaRPr lang="es-CO"/>
          </a:p>
        </p:txBody>
      </p:sp>
      <p:sp>
        <p:nvSpPr>
          <p:cNvPr id="25" name="Slide Number Placeholder 24"/>
          <p:cNvSpPr>
            <a:spLocks noGrp="1"/>
          </p:cNvSpPr>
          <p:nvPr>
            <p:ph type="sldNum" sz="quarter" idx="16"/>
          </p:nvPr>
        </p:nvSpPr>
        <p:spPr/>
        <p:txBody>
          <a:bodyPr/>
          <a:lstStyle/>
          <a:p>
            <a:fld id="{DEF5B8D4-56E1-4CF2-BBC2-559E1300B4E7}" type="slidenum">
              <a:rPr lang="es-CO" smtClean="0"/>
              <a:t>‹Nº›</a:t>
            </a:fld>
            <a:endParaRPr lang="es-CO"/>
          </a:p>
        </p:txBody>
      </p:sp>
      <p:sp>
        <p:nvSpPr>
          <p:cNvPr id="26" name="Footer Placeholder 25"/>
          <p:cNvSpPr>
            <a:spLocks noGrp="1"/>
          </p:cNvSpPr>
          <p:nvPr>
            <p:ph type="ftr" sz="quarter" idx="17"/>
          </p:nvPr>
        </p:nvSpPr>
        <p:spPr/>
        <p:txBody>
          <a:bodyPr/>
          <a:lstStyle/>
          <a:p>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30" name="Title 29"/>
          <p:cNvSpPr>
            <a:spLocks noGrp="1"/>
          </p:cNvSpPr>
          <p:nvPr>
            <p:ph type="title"/>
          </p:nvPr>
        </p:nvSpPr>
        <p:spPr/>
        <p:txBody>
          <a:bodyPr/>
          <a:lstStyle/>
          <a:p>
            <a:r>
              <a:rPr lang="es-ES" smtClean="0"/>
              <a:t>Haga clic para modificar el estilo de título del patrón</a:t>
            </a:r>
            <a:endParaRPr lang="en-US"/>
          </a:p>
        </p:txBody>
      </p:sp>
      <p:sp>
        <p:nvSpPr>
          <p:cNvPr id="20" name="Date Placeholder 19"/>
          <p:cNvSpPr>
            <a:spLocks noGrp="1"/>
          </p:cNvSpPr>
          <p:nvPr>
            <p:ph type="dt" sz="half" idx="16"/>
          </p:nvPr>
        </p:nvSpPr>
        <p:spPr/>
        <p:txBody>
          <a:bodyPr/>
          <a:lstStyle/>
          <a:p>
            <a:fld id="{5533F26F-6FE0-4893-9728-B38B5EB72811}" type="datetimeFigureOut">
              <a:rPr lang="es-CO" smtClean="0"/>
              <a:t>30/07/2011</a:t>
            </a:fld>
            <a:endParaRPr lang="es-CO"/>
          </a:p>
        </p:txBody>
      </p:sp>
      <p:sp>
        <p:nvSpPr>
          <p:cNvPr id="24" name="Slide Number Placeholder 23"/>
          <p:cNvSpPr>
            <a:spLocks noGrp="1"/>
          </p:cNvSpPr>
          <p:nvPr>
            <p:ph type="sldNum" sz="quarter" idx="17"/>
          </p:nvPr>
        </p:nvSpPr>
        <p:spPr/>
        <p:txBody>
          <a:bodyPr/>
          <a:lstStyle/>
          <a:p>
            <a:fld id="{DEF5B8D4-56E1-4CF2-BBC2-559E1300B4E7}" type="slidenum">
              <a:rPr lang="es-CO" smtClean="0"/>
              <a:t>‹Nº›</a:t>
            </a:fld>
            <a:endParaRPr lang="es-CO"/>
          </a:p>
        </p:txBody>
      </p:sp>
      <p:sp>
        <p:nvSpPr>
          <p:cNvPr id="29" name="Footer Placeholder 28"/>
          <p:cNvSpPr>
            <a:spLocks noGrp="1"/>
          </p:cNvSpPr>
          <p:nvPr>
            <p:ph type="ftr" sz="quarter" idx="18"/>
          </p:nvPr>
        </p:nvSpPr>
        <p:spPr/>
        <p:txBody>
          <a:bodyPr/>
          <a:lstStyle/>
          <a:p>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5533F26F-6FE0-4893-9728-B38B5EB72811}" type="datetimeFigureOut">
              <a:rPr lang="es-CO" smtClean="0"/>
              <a:t>30/07/2011</a:t>
            </a:fld>
            <a:endParaRPr lang="es-CO"/>
          </a:p>
        </p:txBody>
      </p:sp>
      <p:sp>
        <p:nvSpPr>
          <p:cNvPr id="14" name="Slide Number Placeholder 13"/>
          <p:cNvSpPr>
            <a:spLocks noGrp="1"/>
          </p:cNvSpPr>
          <p:nvPr>
            <p:ph type="sldNum" sz="quarter" idx="11"/>
          </p:nvPr>
        </p:nvSpPr>
        <p:spPr/>
        <p:txBody>
          <a:bodyPr/>
          <a:lstStyle/>
          <a:p>
            <a:fld id="{DEF5B8D4-56E1-4CF2-BBC2-559E1300B4E7}" type="slidenum">
              <a:rPr lang="es-CO" smtClean="0"/>
              <a:t>‹Nº›</a:t>
            </a:fld>
            <a:endParaRPr lang="es-CO"/>
          </a:p>
        </p:txBody>
      </p:sp>
      <p:sp>
        <p:nvSpPr>
          <p:cNvPr id="18" name="Footer Placeholder 17"/>
          <p:cNvSpPr>
            <a:spLocks noGrp="1"/>
          </p:cNvSpPr>
          <p:nvPr>
            <p:ph type="ftr" sz="quarter" idx="12"/>
          </p:nvPr>
        </p:nvSpPr>
        <p:spPr/>
        <p:txBody>
          <a:bodyPr/>
          <a:lstStyle/>
          <a:p>
            <a:endParaRPr lang="es-CO"/>
          </a:p>
        </p:txBody>
      </p:sp>
      <p:sp>
        <p:nvSpPr>
          <p:cNvPr id="15" name="Title 14"/>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5533F26F-6FE0-4893-9728-B38B5EB72811}" type="datetimeFigureOut">
              <a:rPr lang="es-CO" smtClean="0"/>
              <a:t>30/07/2011</a:t>
            </a:fld>
            <a:endParaRPr lang="es-CO"/>
          </a:p>
        </p:txBody>
      </p:sp>
      <p:sp>
        <p:nvSpPr>
          <p:cNvPr id="12" name="Slide Number Placeholder 11"/>
          <p:cNvSpPr>
            <a:spLocks noGrp="1"/>
          </p:cNvSpPr>
          <p:nvPr>
            <p:ph type="sldNum" sz="quarter" idx="11"/>
          </p:nvPr>
        </p:nvSpPr>
        <p:spPr/>
        <p:txBody>
          <a:bodyPr/>
          <a:lstStyle/>
          <a:p>
            <a:fld id="{DEF5B8D4-56E1-4CF2-BBC2-559E1300B4E7}" type="slidenum">
              <a:rPr lang="es-CO" smtClean="0"/>
              <a:t>‹Nº›</a:t>
            </a:fld>
            <a:endParaRPr lang="es-CO"/>
          </a:p>
        </p:txBody>
      </p:sp>
      <p:sp>
        <p:nvSpPr>
          <p:cNvPr id="13" name="Footer Placeholder 12"/>
          <p:cNvSpPr>
            <a:spLocks noGrp="1"/>
          </p:cNvSpPr>
          <p:nvPr>
            <p:ph type="ftr" sz="quarter" idx="12"/>
          </p:nvPr>
        </p:nvSpPr>
        <p:spPr/>
        <p:txBody>
          <a:bodyPr/>
          <a:lstStyle/>
          <a:p>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s-ES" smtClean="0"/>
              <a:t>Haga clic para modificar el estilo de título del patrón</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Date Placeholder 12"/>
          <p:cNvSpPr>
            <a:spLocks noGrp="1"/>
          </p:cNvSpPr>
          <p:nvPr>
            <p:ph type="dt" sz="half" idx="15"/>
          </p:nvPr>
        </p:nvSpPr>
        <p:spPr/>
        <p:txBody>
          <a:bodyPr/>
          <a:lstStyle/>
          <a:p>
            <a:fld id="{5533F26F-6FE0-4893-9728-B38B5EB72811}" type="datetimeFigureOut">
              <a:rPr lang="es-CO" smtClean="0"/>
              <a:t>30/07/2011</a:t>
            </a:fld>
            <a:endParaRPr lang="es-CO"/>
          </a:p>
        </p:txBody>
      </p:sp>
      <p:sp>
        <p:nvSpPr>
          <p:cNvPr id="18" name="Slide Number Placeholder 17"/>
          <p:cNvSpPr>
            <a:spLocks noGrp="1"/>
          </p:cNvSpPr>
          <p:nvPr>
            <p:ph type="sldNum" sz="quarter" idx="16"/>
          </p:nvPr>
        </p:nvSpPr>
        <p:spPr/>
        <p:txBody>
          <a:bodyPr/>
          <a:lstStyle/>
          <a:p>
            <a:fld id="{DEF5B8D4-56E1-4CF2-BBC2-559E1300B4E7}" type="slidenum">
              <a:rPr lang="es-CO" smtClean="0"/>
              <a:t>‹Nº›</a:t>
            </a:fld>
            <a:endParaRPr lang="es-CO"/>
          </a:p>
        </p:txBody>
      </p:sp>
      <p:sp>
        <p:nvSpPr>
          <p:cNvPr id="20" name="Footer Placeholder 19"/>
          <p:cNvSpPr>
            <a:spLocks noGrp="1"/>
          </p:cNvSpPr>
          <p:nvPr>
            <p:ph type="ftr" sz="quarter" idx="17"/>
          </p:nvPr>
        </p:nvSpPr>
        <p:spPr/>
        <p:txBody>
          <a:bodyPr/>
          <a:lstStyle/>
          <a:p>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 smtClean="0"/>
              <a:t>Haga clic para modificar el estilo de texto del patrón</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13" name="Date Placeholder 12"/>
          <p:cNvSpPr>
            <a:spLocks noGrp="1"/>
          </p:cNvSpPr>
          <p:nvPr>
            <p:ph type="dt" sz="half" idx="14"/>
          </p:nvPr>
        </p:nvSpPr>
        <p:spPr/>
        <p:txBody>
          <a:bodyPr/>
          <a:lstStyle/>
          <a:p>
            <a:fld id="{5533F26F-6FE0-4893-9728-B38B5EB72811}" type="datetimeFigureOut">
              <a:rPr lang="es-CO" smtClean="0"/>
              <a:t>30/07/2011</a:t>
            </a:fld>
            <a:endParaRPr lang="es-CO"/>
          </a:p>
        </p:txBody>
      </p:sp>
      <p:sp>
        <p:nvSpPr>
          <p:cNvPr id="20" name="Slide Number Placeholder 19"/>
          <p:cNvSpPr>
            <a:spLocks noGrp="1"/>
          </p:cNvSpPr>
          <p:nvPr>
            <p:ph type="sldNum" sz="quarter" idx="15"/>
          </p:nvPr>
        </p:nvSpPr>
        <p:spPr/>
        <p:txBody>
          <a:bodyPr/>
          <a:lstStyle/>
          <a:p>
            <a:fld id="{DEF5B8D4-56E1-4CF2-BBC2-559E1300B4E7}" type="slidenum">
              <a:rPr lang="es-CO" smtClean="0"/>
              <a:t>‹Nº›</a:t>
            </a:fld>
            <a:endParaRPr lang="es-CO"/>
          </a:p>
        </p:txBody>
      </p:sp>
      <p:sp>
        <p:nvSpPr>
          <p:cNvPr id="21" name="Footer Placeholder 20"/>
          <p:cNvSpPr>
            <a:spLocks noGrp="1"/>
          </p:cNvSpPr>
          <p:nvPr>
            <p:ph type="ftr" sz="quarter" idx="16"/>
          </p:nvPr>
        </p:nvSpPr>
        <p:spPr/>
        <p:txBody>
          <a:bodyPr/>
          <a:lstStyle/>
          <a:p>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5533F26F-6FE0-4893-9728-B38B5EB72811}" type="datetimeFigureOut">
              <a:rPr lang="es-CO" smtClean="0"/>
              <a:t>30/07/2011</a:t>
            </a:fld>
            <a:endParaRPr lang="es-CO"/>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s-CO"/>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DEF5B8D4-56E1-4CF2-BBC2-559E1300B4E7}" type="slidenum">
              <a:rPr lang="es-CO" smtClean="0"/>
              <a:t>‹Nº›</a:t>
            </a:fld>
            <a:endParaRPr lang="es-CO"/>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908720"/>
            <a:ext cx="7680960" cy="3888432"/>
          </a:xfrm>
        </p:spPr>
        <p:txBody>
          <a:bodyPr>
            <a:normAutofit/>
          </a:bodyPr>
          <a:lstStyle/>
          <a:p>
            <a:pPr algn="ctr"/>
            <a:r>
              <a:rPr lang="es-ES" sz="2400" b="1" i="1" dirty="0">
                <a:effectLst/>
                <a:latin typeface="Lucida Sans" pitchFamily="34" charset="0"/>
              </a:rPr>
              <a:t>“</a:t>
            </a:r>
            <a:r>
              <a:rPr lang="es-CO" sz="2400" b="1" i="1" dirty="0">
                <a:effectLst/>
                <a:latin typeface="Lucida Sans" pitchFamily="34" charset="0"/>
              </a:rPr>
              <a:t>Sitio Web educativo del Club de Talentos Matemáticos del Colegio El Minuto de Dios, que permite divulgar el trabajo que los docentes desarrollan con los estudiantes talentosos en Matemáticas de grado 3° a grado 11°, mediante el uso de herramientas virtuales”.</a:t>
            </a:r>
            <a:br>
              <a:rPr lang="es-CO" sz="2400" b="1" i="1" dirty="0">
                <a:effectLst/>
                <a:latin typeface="Lucida Sans" pitchFamily="34" charset="0"/>
              </a:rPr>
            </a:br>
            <a:r>
              <a:rPr lang="es-CO" sz="800" dirty="0">
                <a:effectLst/>
              </a:rPr>
              <a:t> </a:t>
            </a:r>
            <a:br>
              <a:rPr lang="es-CO" sz="800" dirty="0">
                <a:effectLst/>
              </a:rPr>
            </a:br>
            <a:endParaRPr lang="es-CO" sz="800" dirty="0"/>
          </a:p>
        </p:txBody>
      </p:sp>
      <p:pic>
        <p:nvPicPr>
          <p:cNvPr id="4" name="Picture 13" descr="j0223770"/>
          <p:cNvPicPr>
            <a:picLocks noChangeAspect="1" noChangeArrowheads="1" noCrop="1"/>
          </p:cNvPicPr>
          <p:nvPr/>
        </p:nvPicPr>
        <p:blipFill>
          <a:blip r:embed="rId2"/>
          <a:srcRect/>
          <a:stretch>
            <a:fillRect/>
          </a:stretch>
        </p:blipFill>
        <p:spPr bwMode="auto">
          <a:xfrm>
            <a:off x="611560" y="4877263"/>
            <a:ext cx="2088231" cy="1821447"/>
          </a:xfrm>
          <a:prstGeom prst="rect">
            <a:avLst/>
          </a:prstGeom>
          <a:noFill/>
          <a:ln w="9525">
            <a:noFill/>
            <a:miter lim="800000"/>
            <a:headEnd/>
            <a:tailEnd/>
          </a:ln>
        </p:spPr>
      </p:pic>
      <p:pic>
        <p:nvPicPr>
          <p:cNvPr id="5" name="Picture 12" descr="LOGO CORPORACION E"/>
          <p:cNvPicPr>
            <a:picLocks noChangeAspect="1" noChangeArrowheads="1"/>
          </p:cNvPicPr>
          <p:nvPr/>
        </p:nvPicPr>
        <p:blipFill>
          <a:blip r:embed="rId3"/>
          <a:srcRect/>
          <a:stretch>
            <a:fillRect/>
          </a:stretch>
        </p:blipFill>
        <p:spPr bwMode="auto">
          <a:xfrm>
            <a:off x="7092280" y="5034717"/>
            <a:ext cx="1655762" cy="1506538"/>
          </a:xfrm>
          <a:prstGeom prst="rect">
            <a:avLst/>
          </a:prstGeom>
          <a:noFill/>
          <a:ln w="9525">
            <a:noFill/>
            <a:miter lim="800000"/>
            <a:headEnd/>
            <a:tailEnd/>
          </a:ln>
        </p:spPr>
      </p:pic>
      <p:sp>
        <p:nvSpPr>
          <p:cNvPr id="6" name="5 CuadroTexto"/>
          <p:cNvSpPr txBox="1"/>
          <p:nvPr/>
        </p:nvSpPr>
        <p:spPr>
          <a:xfrm>
            <a:off x="2843808" y="5408349"/>
            <a:ext cx="3816424" cy="584775"/>
          </a:xfrm>
          <a:prstGeom prst="rect">
            <a:avLst/>
          </a:prstGeom>
          <a:noFill/>
        </p:spPr>
        <p:txBody>
          <a:bodyPr wrap="square" rtlCol="0">
            <a:spAutoFit/>
          </a:bodyPr>
          <a:lstStyle/>
          <a:p>
            <a:r>
              <a:rPr lang="es-CO" sz="1600" b="1" i="1" dirty="0" smtClean="0">
                <a:latin typeface="Lucida Sans" pitchFamily="34" charset="0"/>
              </a:rPr>
              <a:t>DIANA LUCÍA DOMÍNGUEZ PATIÑO</a:t>
            </a:r>
          </a:p>
          <a:p>
            <a:r>
              <a:rPr lang="es-CO" sz="1600" b="1" i="1" dirty="0" smtClean="0">
                <a:latin typeface="Lucida Sans" pitchFamily="34" charset="0"/>
              </a:rPr>
              <a:t>DIANA PILAR PINILLA CUÉLLAR</a:t>
            </a:r>
            <a:endParaRPr lang="es-CO" sz="1600" b="1" i="1" dirty="0">
              <a:latin typeface="Lucida Sans" pitchFamily="34" charset="0"/>
            </a:endParaRPr>
          </a:p>
        </p:txBody>
      </p:sp>
    </p:spTree>
    <p:extLst>
      <p:ext uri="{BB962C8B-B14F-4D97-AF65-F5344CB8AC3E}">
        <p14:creationId xmlns:p14="http://schemas.microsoft.com/office/powerpoint/2010/main" val="37500967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2366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normAutofit/>
          </a:bodyPr>
          <a:lstStyle/>
          <a:p>
            <a:pPr algn="just"/>
            <a:r>
              <a:rPr lang="es-CO" sz="2400" dirty="0">
                <a:latin typeface="Lucida Sans" pitchFamily="34" charset="0"/>
              </a:rPr>
              <a:t>La elaboración del proyecto está a cargo de la Licenciada en Matemáticas </a:t>
            </a:r>
            <a:r>
              <a:rPr lang="es-CO" sz="2400" b="1" i="1" dirty="0">
                <a:latin typeface="Lucida Sans" pitchFamily="34" charset="0"/>
              </a:rPr>
              <a:t>Diana Lucía Domínguez Patiño</a:t>
            </a:r>
            <a:r>
              <a:rPr lang="es-CO" sz="2400" dirty="0">
                <a:latin typeface="Lucida Sans" pitchFamily="34" charset="0"/>
              </a:rPr>
              <a:t>, diplomada en Pedagogía Conceptual de la fundación Alberto </a:t>
            </a:r>
            <a:r>
              <a:rPr lang="es-CO" sz="2400" dirty="0" err="1">
                <a:latin typeface="Lucida Sans" pitchFamily="34" charset="0"/>
              </a:rPr>
              <a:t>Merani</a:t>
            </a:r>
            <a:r>
              <a:rPr lang="es-CO" sz="2400" dirty="0">
                <a:latin typeface="Lucida Sans" pitchFamily="34" charset="0"/>
              </a:rPr>
              <a:t>, profesora de matemáticas del Colegio el Minuto de Dios y Líder del Club de Talentos en la institución y de la Licenciada en Matemáticas </a:t>
            </a:r>
            <a:r>
              <a:rPr lang="es-CO" sz="2400" b="1" i="1" dirty="0">
                <a:latin typeface="Lucida Sans" pitchFamily="34" charset="0"/>
              </a:rPr>
              <a:t>Diana Pilar Pinilla Cuéllar</a:t>
            </a:r>
            <a:r>
              <a:rPr lang="es-CO" sz="2400" dirty="0">
                <a:latin typeface="Lucida Sans" pitchFamily="34" charset="0"/>
              </a:rPr>
              <a:t>, diplomada en Pedagogía Conceptual de la fundación Alberto </a:t>
            </a:r>
            <a:r>
              <a:rPr lang="es-CO" sz="2400" dirty="0" err="1">
                <a:latin typeface="Lucida Sans" pitchFamily="34" charset="0"/>
              </a:rPr>
              <a:t>Merani</a:t>
            </a:r>
            <a:r>
              <a:rPr lang="es-CO" sz="2400" dirty="0">
                <a:latin typeface="Lucida Sans" pitchFamily="34" charset="0"/>
              </a:rPr>
              <a:t>,  profesora de Matemáticas del IED Delia Zapata </a:t>
            </a:r>
            <a:r>
              <a:rPr lang="es-CO" sz="2400" dirty="0" err="1">
                <a:latin typeface="Lucida Sans" pitchFamily="34" charset="0"/>
              </a:rPr>
              <a:t>Olivella</a:t>
            </a:r>
            <a:r>
              <a:rPr lang="es-CO" sz="2400" dirty="0">
                <a:latin typeface="Lucida Sans" pitchFamily="34" charset="0"/>
              </a:rPr>
              <a:t> y profesora del Club de Talentos del colegio El Minuto de Dios. </a:t>
            </a:r>
            <a:endParaRPr lang="es-CO" sz="2400" dirty="0">
              <a:latin typeface="Lucida Sans" pitchFamily="34" charset="0"/>
            </a:endParaRPr>
          </a:p>
        </p:txBody>
      </p:sp>
      <p:sp>
        <p:nvSpPr>
          <p:cNvPr id="3" name="2 Título"/>
          <p:cNvSpPr>
            <a:spLocks noGrp="1"/>
          </p:cNvSpPr>
          <p:nvPr>
            <p:ph type="title"/>
          </p:nvPr>
        </p:nvSpPr>
        <p:spPr/>
        <p:txBody>
          <a:bodyPr>
            <a:normAutofit fontScale="90000"/>
          </a:bodyPr>
          <a:lstStyle/>
          <a:p>
            <a:pPr algn="ctr"/>
            <a:r>
              <a:rPr lang="es-CO" dirty="0" smtClean="0"/>
              <a:t/>
            </a:r>
            <a:br>
              <a:rPr lang="es-CO" dirty="0" smtClean="0"/>
            </a:br>
            <a:r>
              <a:rPr lang="es-CO" b="1" i="1" dirty="0" smtClean="0"/>
              <a:t>QUIENES LO DESARROLLAN?</a:t>
            </a:r>
            <a:endParaRPr lang="es-CO" b="1" i="1" dirty="0"/>
          </a:p>
        </p:txBody>
      </p:sp>
    </p:spTree>
    <p:extLst>
      <p:ext uri="{BB962C8B-B14F-4D97-AF65-F5344CB8AC3E}">
        <p14:creationId xmlns:p14="http://schemas.microsoft.com/office/powerpoint/2010/main" val="34760348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lstStyle/>
          <a:p>
            <a:pPr algn="just"/>
            <a:r>
              <a:rPr lang="es-CO" sz="2400" dirty="0">
                <a:latin typeface="Lucida Sans" pitchFamily="34" charset="0"/>
              </a:rPr>
              <a:t>El interés que impulsa la elaboración del </a:t>
            </a:r>
            <a:r>
              <a:rPr lang="es-CO" sz="2400" b="1" i="1" dirty="0">
                <a:latin typeface="Lucida Sans" pitchFamily="34" charset="0"/>
              </a:rPr>
              <a:t>Sitio Web educativo del Club de Talentos Matemáticos, </a:t>
            </a:r>
            <a:r>
              <a:rPr lang="es-CO" sz="2400" dirty="0">
                <a:latin typeface="Lucida Sans" pitchFamily="34" charset="0"/>
              </a:rPr>
              <a:t>se fundamenta en la importancia de crear una herramienta que motive a los estudiantes a dedicarle más tiempo al trabajo para el Club de Talentos, ya que no se quieren limitar a las sesiones presenciales del año, si no que se pretende un trabajo constante, entretenido e interactivo entre la comunidad educativa del colegio (Profesores del área de matemáticas, profesores del Club de Talentos y estudiantes del Club)</a:t>
            </a:r>
          </a:p>
          <a:p>
            <a:endParaRPr lang="es-CO" dirty="0"/>
          </a:p>
        </p:txBody>
      </p:sp>
      <p:sp>
        <p:nvSpPr>
          <p:cNvPr id="3" name="2 Título"/>
          <p:cNvSpPr>
            <a:spLocks noGrp="1"/>
          </p:cNvSpPr>
          <p:nvPr>
            <p:ph type="title"/>
          </p:nvPr>
        </p:nvSpPr>
        <p:spPr/>
        <p:txBody>
          <a:bodyPr/>
          <a:lstStyle/>
          <a:p>
            <a:pPr algn="ctr"/>
            <a:r>
              <a:rPr lang="es-CO" b="1" i="1" dirty="0" smtClean="0"/>
              <a:t>POR QUÉ?</a:t>
            </a:r>
            <a:endParaRPr lang="es-CO" b="1" i="1" dirty="0"/>
          </a:p>
        </p:txBody>
      </p:sp>
    </p:spTree>
    <p:extLst>
      <p:ext uri="{BB962C8B-B14F-4D97-AF65-F5344CB8AC3E}">
        <p14:creationId xmlns:p14="http://schemas.microsoft.com/office/powerpoint/2010/main" val="24967510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a:xfrm>
            <a:off x="683568" y="1556792"/>
            <a:ext cx="7680960" cy="3816424"/>
          </a:xfrm>
        </p:spPr>
        <p:txBody>
          <a:bodyPr/>
          <a:lstStyle/>
          <a:p>
            <a:pPr algn="just"/>
            <a:r>
              <a:rPr lang="es-ES" sz="2800" b="1" dirty="0">
                <a:latin typeface="Lucida Sans" pitchFamily="34" charset="0"/>
              </a:rPr>
              <a:t>De esta proyección surge el “</a:t>
            </a:r>
            <a:r>
              <a:rPr lang="es-CO" sz="2800" b="1" i="1" dirty="0">
                <a:latin typeface="Lucida Sans" pitchFamily="34" charset="0"/>
              </a:rPr>
              <a:t>Sitio Web educativo del Club de Talentos Matemáticos del Colegio El Minuto de Dios, que permite divulgar el trabajo que los docentes desarrollan con los estudiantes talentosos en Matemáticas de grado 3° a grado 11°, mediante el uso de herramientas virtuales”</a:t>
            </a:r>
            <a:r>
              <a:rPr lang="es-CO" sz="2800" dirty="0">
                <a:latin typeface="Lucida Sans" pitchFamily="34" charset="0"/>
              </a:rPr>
              <a:t>.</a:t>
            </a:r>
          </a:p>
          <a:p>
            <a:endParaRPr lang="es-CO" dirty="0"/>
          </a:p>
        </p:txBody>
      </p:sp>
    </p:spTree>
    <p:extLst>
      <p:ext uri="{BB962C8B-B14F-4D97-AF65-F5344CB8AC3E}">
        <p14:creationId xmlns:p14="http://schemas.microsoft.com/office/powerpoint/2010/main" val="10672329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a:xfrm>
            <a:off x="755576" y="2996952"/>
            <a:ext cx="7680960" cy="1749936"/>
          </a:xfrm>
        </p:spPr>
        <p:txBody>
          <a:bodyPr>
            <a:normAutofit/>
          </a:bodyPr>
          <a:lstStyle/>
          <a:p>
            <a:pPr algn="ctr"/>
            <a:r>
              <a:rPr lang="es-CO" sz="4800" dirty="0" smtClean="0">
                <a:latin typeface="Lucida Sans" pitchFamily="34" charset="0"/>
              </a:rPr>
              <a:t>Sitio Web con aula/s virtual/es</a:t>
            </a:r>
            <a:endParaRPr lang="es-CO" sz="4800" dirty="0">
              <a:latin typeface="Lucida Sans" pitchFamily="34" charset="0"/>
            </a:endParaRPr>
          </a:p>
        </p:txBody>
      </p:sp>
      <p:sp>
        <p:nvSpPr>
          <p:cNvPr id="3" name="2 Título"/>
          <p:cNvSpPr>
            <a:spLocks noGrp="1"/>
          </p:cNvSpPr>
          <p:nvPr>
            <p:ph type="title"/>
          </p:nvPr>
        </p:nvSpPr>
        <p:spPr>
          <a:xfrm>
            <a:off x="395536" y="764704"/>
            <a:ext cx="7680960" cy="1066800"/>
          </a:xfrm>
        </p:spPr>
        <p:txBody>
          <a:bodyPr/>
          <a:lstStyle/>
          <a:p>
            <a:pPr algn="ctr"/>
            <a:r>
              <a:rPr lang="es-CO" b="1" i="1" dirty="0" smtClean="0">
                <a:latin typeface="Lucida Sans" pitchFamily="34" charset="0"/>
              </a:rPr>
              <a:t>TIPO DE PROYECTO</a:t>
            </a:r>
            <a:endParaRPr lang="es-CO" b="1" i="1" dirty="0">
              <a:latin typeface="Lucida Sans" pitchFamily="34" charset="0"/>
            </a:endParaRPr>
          </a:p>
        </p:txBody>
      </p:sp>
    </p:spTree>
    <p:extLst>
      <p:ext uri="{BB962C8B-B14F-4D97-AF65-F5344CB8AC3E}">
        <p14:creationId xmlns:p14="http://schemas.microsoft.com/office/powerpoint/2010/main" val="25626797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a:xfrm>
            <a:off x="395536" y="1988840"/>
            <a:ext cx="7680960" cy="3478128"/>
          </a:xfrm>
        </p:spPr>
        <p:txBody>
          <a:bodyPr>
            <a:noAutofit/>
          </a:bodyPr>
          <a:lstStyle/>
          <a:p>
            <a:pPr algn="just"/>
            <a:r>
              <a:rPr lang="es-CO" sz="2800" dirty="0">
                <a:latin typeface="Lucida Sans" pitchFamily="34" charset="0"/>
              </a:rPr>
              <a:t>Implementación de un sitio web para optimizar el tiempo de trabajo de los docentes con los estudiantes del Club de Talentos Matemáticos  del Colegio El Minuto de Dios, involucrándolos con el uso de nuevas tecnologías que permitan potenciar las habilidades matemáticas de los alumnos.</a:t>
            </a:r>
          </a:p>
          <a:p>
            <a:pPr algn="just"/>
            <a:endParaRPr lang="es-CO" sz="2800" dirty="0">
              <a:latin typeface="Lucida Sans" pitchFamily="34" charset="0"/>
            </a:endParaRPr>
          </a:p>
        </p:txBody>
      </p:sp>
      <p:sp>
        <p:nvSpPr>
          <p:cNvPr id="3" name="2 Título"/>
          <p:cNvSpPr>
            <a:spLocks noGrp="1"/>
          </p:cNvSpPr>
          <p:nvPr>
            <p:ph type="title"/>
          </p:nvPr>
        </p:nvSpPr>
        <p:spPr>
          <a:xfrm>
            <a:off x="395536" y="620688"/>
            <a:ext cx="7680960" cy="1066800"/>
          </a:xfrm>
        </p:spPr>
        <p:txBody>
          <a:bodyPr>
            <a:normAutofit fontScale="90000"/>
          </a:bodyPr>
          <a:lstStyle/>
          <a:p>
            <a:pPr algn="ctr"/>
            <a:r>
              <a:rPr lang="es-CO" b="1" i="1" dirty="0">
                <a:latin typeface="Lucida Sans" pitchFamily="34" charset="0"/>
              </a:rPr>
              <a:t>ENUNCIADO DEL PROBLEMA</a:t>
            </a:r>
            <a:br>
              <a:rPr lang="es-CO" b="1" i="1" dirty="0">
                <a:latin typeface="Lucida Sans" pitchFamily="34" charset="0"/>
              </a:rPr>
            </a:br>
            <a:endParaRPr lang="es-CO" b="1" i="1" dirty="0">
              <a:latin typeface="Lucida Sans" pitchFamily="34" charset="0"/>
            </a:endParaRPr>
          </a:p>
        </p:txBody>
      </p:sp>
    </p:spTree>
    <p:extLst>
      <p:ext uri="{BB962C8B-B14F-4D97-AF65-F5344CB8AC3E}">
        <p14:creationId xmlns:p14="http://schemas.microsoft.com/office/powerpoint/2010/main" val="11230734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pPr algn="ctr"/>
            <a:r>
              <a:rPr lang="es-CO" sz="4400" b="1" i="1" dirty="0" smtClean="0">
                <a:latin typeface="Lucida Sans" pitchFamily="34" charset="0"/>
              </a:rPr>
              <a:t>ANTECEDENTES</a:t>
            </a:r>
            <a:endParaRPr lang="es-CO" sz="4400" b="1" i="1" dirty="0">
              <a:latin typeface="Lucida Sans" pitchFamily="34"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1916832"/>
            <a:ext cx="4104456" cy="4309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810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pPr algn="ctr"/>
            <a:r>
              <a:rPr lang="es-CO" sz="4400" b="1" i="1" dirty="0" smtClean="0">
                <a:latin typeface="Lucida Sans" pitchFamily="34" charset="0"/>
              </a:rPr>
              <a:t>MARCO TEÓRICO</a:t>
            </a:r>
            <a:endParaRPr lang="es-CO" sz="4400" b="1" i="1" dirty="0">
              <a:latin typeface="Lucida Sans" pitchFamily="34"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1916832"/>
            <a:ext cx="4104456" cy="4309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37585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1052736"/>
            <a:ext cx="4383930" cy="4383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89801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TC101790491[[fn=Mylar]]</Template>
  <TotalTime>95</TotalTime>
  <Words>345</Words>
  <Application>Microsoft Office PowerPoint</Application>
  <PresentationFormat>Presentación en pantalla (4:3)</PresentationFormat>
  <Paragraphs>14</Paragraphs>
  <Slides>10</Slides>
  <Notes>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Mylar</vt:lpstr>
      <vt:lpstr>“Sitio Web educativo del Club de Talentos Matemáticos del Colegio El Minuto de Dios, que permite divulgar el trabajo que los docentes desarrollan con los estudiantes talentosos en Matemáticas de grado 3° a grado 11°, mediante el uso de herramientas virtuales”.   </vt:lpstr>
      <vt:lpstr> QUIENES LO DESARROLLAN?</vt:lpstr>
      <vt:lpstr>POR QUÉ?</vt:lpstr>
      <vt:lpstr>Presentación de PowerPoint</vt:lpstr>
      <vt:lpstr>TIPO DE PROYECTO</vt:lpstr>
      <vt:lpstr>ENUNCIADO DEL PROBLEMA </vt:lpstr>
      <vt:lpstr>ANTECEDENTES</vt:lpstr>
      <vt:lpstr>MARCO TEÓRICO</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“Sitio Web educativo del Club de Talentos Matemáticos del Colegio El Minuto de Dios, que permite divulgar el trabajo que los docentes desarrollan con los estudiantes talentosos en Matemáticas de grado 3° a grado 11°, mediante el uso de herramientas virtuales”.</dc:title>
  <dc:creator>ADMIN</dc:creator>
  <cp:lastModifiedBy>ADMIN</cp:lastModifiedBy>
  <cp:revision>5</cp:revision>
  <dcterms:created xsi:type="dcterms:W3CDTF">2011-07-30T18:43:27Z</dcterms:created>
  <dcterms:modified xsi:type="dcterms:W3CDTF">2011-07-30T20:18:34Z</dcterms:modified>
</cp:coreProperties>
</file>